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Fairly Old at this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6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60082"/>
            <a:ext cx="9905998" cy="1478570"/>
          </a:xfrm>
        </p:spPr>
        <p:txBody>
          <a:bodyPr/>
          <a:lstStyle/>
          <a:p>
            <a:r>
              <a:rPr lang="en-US" dirty="0" smtClean="0"/>
              <a:t>What is NTRU?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933602"/>
                <a:ext cx="9905999" cy="41928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dirty="0" smtClean="0"/>
                  <a:t>Pick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much larger than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Pick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Pick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such that it is invertible in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Pick a “small”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Encrypt:</a:t>
                </a:r>
              </a:p>
              <a:p>
                <a:pPr lvl="1"/>
                <a:r>
                  <a:rPr lang="en-US" sz="1600" dirty="0" smtClean="0"/>
                  <a:t>Pick a random small polynomial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a small message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/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/>
                  <a:t>.</a:t>
                </a:r>
                <a:endParaRPr lang="en-US" sz="1600" dirty="0" smtClean="0"/>
              </a:p>
              <a:p>
                <a:r>
                  <a:rPr lang="en-US" sz="2000" dirty="0" smtClean="0"/>
                  <a:t>Decrypt:</a:t>
                </a:r>
              </a:p>
              <a:p>
                <a:pPr lvl="1"/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𝑓𝑐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/>
                <a:r>
                  <a:rPr lang="en-US" sz="16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933602"/>
                <a:ext cx="9905999" cy="4192877"/>
              </a:xfrm>
              <a:blipFill>
                <a:blip r:embed="rId2"/>
                <a:stretch>
                  <a:fillRect l="-1231" t="-3052" b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1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QUOTIENT LWE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“Short”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Systematic form: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Encryption:</a:t>
                </a:r>
              </a:p>
              <a:p>
                <a:pPr lvl="1"/>
                <a:r>
                  <a:rPr lang="en-US" dirty="0" smtClean="0"/>
                  <a:t>Pick “short”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Decryption: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𝑝𝑔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𝑝𝑔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4" t="-4131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46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Optimally fix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 be the companion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rowspace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is the NTRU lattice.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, there is a short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1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2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Round 3 spec discusses options that are not among parameter sets.</a:t>
                </a:r>
              </a:p>
              <a:p>
                <a:pPr lvl="1"/>
                <a:r>
                  <a:rPr lang="en-US" dirty="0" smtClean="0"/>
                  <a:t>Faster key generation.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selected from a restricted set.</a:t>
                </a:r>
              </a:p>
              <a:p>
                <a:pPr lvl="2"/>
                <a:r>
                  <a:rPr lang="en-US" dirty="0" smtClean="0"/>
                  <a:t>Possible for single-use mode or for fully correct mode with further restrictions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Decryption failures are possible for single-use mode.</a:t>
                </a:r>
              </a:p>
              <a:p>
                <a:pPr lvl="2"/>
                <a:r>
                  <a:rPr lang="en-US" dirty="0" smtClean="0"/>
                  <a:t>They do not recommend either.</a:t>
                </a:r>
              </a:p>
              <a:p>
                <a:pPr lvl="1"/>
                <a:r>
                  <a:rPr lang="en-US" dirty="0" smtClean="0"/>
                  <a:t>Use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Provides greater flexibility in time versus security trade-offs.</a:t>
                </a:r>
              </a:p>
              <a:p>
                <a:pPr lvl="2"/>
                <a:r>
                  <a:rPr lang="en-US" dirty="0" smtClean="0"/>
                  <a:t>Not as efficient as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85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490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13749A-BFE3-4497-A302-A3ABC2BC2231}"/>
</file>

<file path=customXml/itemProps2.xml><?xml version="1.0" encoding="utf-8"?>
<ds:datastoreItem xmlns:ds="http://schemas.openxmlformats.org/officeDocument/2006/customXml" ds:itemID="{07FF17FC-2979-4937-866C-96C2238D544A}"/>
</file>

<file path=customXml/itemProps3.xml><?xml version="1.0" encoding="utf-8"?>
<ds:datastoreItem xmlns:ds="http://schemas.openxmlformats.org/officeDocument/2006/customXml" ds:itemID="{67433CE9-54B0-4D43-94A7-A01A3E5CFC7B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192</TotalTime>
  <Words>131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 Math</vt:lpstr>
      <vt:lpstr>Trebuchet MS</vt:lpstr>
      <vt:lpstr>Tw Cen MT</vt:lpstr>
      <vt:lpstr>Circuit</vt:lpstr>
      <vt:lpstr>NTRU</vt:lpstr>
      <vt:lpstr>What is NTRU?</vt:lpstr>
      <vt:lpstr>QUOTIENT LWE</vt:lpstr>
      <vt:lpstr>Lattice Attack</vt:lpstr>
      <vt:lpstr>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NTRU</dc:title>
  <dc:creator>dcsmit11</dc:creator>
  <cp:lastModifiedBy>dcsmit11</cp:lastModifiedBy>
  <cp:revision>9</cp:revision>
  <dcterms:created xsi:type="dcterms:W3CDTF">2021-10-29T10:33:19Z</dcterms:created>
  <dcterms:modified xsi:type="dcterms:W3CDTF">2021-10-29T13:46:08Z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  <property fmtid="{D5CDD505-2E9C-101B-9397-08002B2CF9AE}" pid="3" name="Order">
    <vt:r8>4971300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